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7432000" cy="36576000"/>
  <p:notesSz cx="6858000" cy="9144000"/>
  <p:embeddedFontLst>
    <p:embeddedFont>
      <p:font typeface="La Luxes Script" charset="1" panose="00000000000000000000"/>
      <p:regular r:id="rId7"/>
    </p:embeddedFont>
    <p:embeddedFont>
      <p:font typeface="Quincy Thin" charset="1" panose="00000200000000000000"/>
      <p:regular r:id="rId8"/>
    </p:embeddedFont>
    <p:embeddedFont>
      <p:font typeface="Quincy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3600739" y="4037782"/>
            <a:ext cx="20689455" cy="25447589"/>
            <a:chOff x="0" y="0"/>
            <a:chExt cx="660400" cy="8122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812278"/>
            </a:xfrm>
            <a:custGeom>
              <a:avLst/>
              <a:gdLst/>
              <a:ahLst/>
              <a:cxnLst/>
              <a:rect r="r" b="b" t="t" l="l"/>
              <a:pathLst>
                <a:path h="812278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490"/>
                  </a:cubicBezTo>
                  <a:lnTo>
                    <a:pt x="660400" y="812278"/>
                  </a:lnTo>
                  <a:lnTo>
                    <a:pt x="0" y="812278"/>
                  </a:lnTo>
                  <a:lnTo>
                    <a:pt x="0" y="328849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8F8F3"/>
            </a:solidFill>
            <a:ln w="47625" cap="sq">
              <a:solidFill>
                <a:srgbClr val="D9A47C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117475"/>
              <a:ext cx="660400" cy="694803"/>
            </a:xfrm>
            <a:prstGeom prst="rect">
              <a:avLst/>
            </a:prstGeom>
          </p:spPr>
          <p:txBody>
            <a:bodyPr anchor="ctr" rtlCol="false" tIns="8463" lIns="8463" bIns="8463" rIns="8463"/>
            <a:lstStyle/>
            <a:p>
              <a:pPr algn="ctr">
                <a:lnSpc>
                  <a:spcPts val="4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9601864">
            <a:off x="15041095" y="4584224"/>
            <a:ext cx="22637853" cy="32339790"/>
          </a:xfrm>
          <a:custGeom>
            <a:avLst/>
            <a:gdLst/>
            <a:ahLst/>
            <a:cxnLst/>
            <a:rect r="r" b="b" t="t" l="l"/>
            <a:pathLst>
              <a:path h="32339790" w="22637853">
                <a:moveTo>
                  <a:pt x="22637853" y="32339790"/>
                </a:moveTo>
                <a:lnTo>
                  <a:pt x="0" y="32339790"/>
                </a:lnTo>
                <a:lnTo>
                  <a:pt x="0" y="0"/>
                </a:lnTo>
                <a:lnTo>
                  <a:pt x="22637853" y="0"/>
                </a:lnTo>
                <a:lnTo>
                  <a:pt x="22637853" y="3233979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664016">
            <a:off x="-4725224" y="-690566"/>
            <a:ext cx="11642463" cy="14462687"/>
          </a:xfrm>
          <a:custGeom>
            <a:avLst/>
            <a:gdLst/>
            <a:ahLst/>
            <a:cxnLst/>
            <a:rect r="r" b="b" t="t" l="l"/>
            <a:pathLst>
              <a:path h="14462687" w="11642463">
                <a:moveTo>
                  <a:pt x="11642464" y="0"/>
                </a:moveTo>
                <a:lnTo>
                  <a:pt x="0" y="0"/>
                </a:lnTo>
                <a:lnTo>
                  <a:pt x="0" y="14462688"/>
                </a:lnTo>
                <a:lnTo>
                  <a:pt x="11642464" y="14462688"/>
                </a:lnTo>
                <a:lnTo>
                  <a:pt x="1164246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01790">
            <a:off x="3814932" y="4668053"/>
            <a:ext cx="20032481" cy="7553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2850"/>
              </a:lnSpc>
              <a:spcBef>
                <a:spcPct val="0"/>
              </a:spcBef>
            </a:pPr>
            <a:r>
              <a:rPr lang="en-US" sz="39281" strike="noStrike" u="none">
                <a:solidFill>
                  <a:srgbClr val="6D604F"/>
                </a:solidFill>
                <a:latin typeface="La Luxes Script"/>
                <a:ea typeface="La Luxes Script"/>
                <a:cs typeface="La Luxes Script"/>
                <a:sym typeface="La Luxes Script"/>
              </a:rPr>
              <a:t>Welcome!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00739" y="20349768"/>
            <a:ext cx="20689455" cy="479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10"/>
              </a:lnSpc>
            </a:pPr>
            <a:r>
              <a:rPr lang="en-US" sz="31425" spc="-1571">
                <a:solidFill>
                  <a:srgbClr val="6D604F"/>
                </a:solidFill>
                <a:latin typeface="Quincy Thin"/>
                <a:ea typeface="Quincy Thin"/>
                <a:cs typeface="Quincy Thin"/>
                <a:sym typeface="Quincy Thin"/>
              </a:rPr>
              <a:t>PEDRO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00739" y="14587999"/>
            <a:ext cx="20689455" cy="479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10"/>
              </a:lnSpc>
            </a:pPr>
            <a:r>
              <a:rPr lang="en-US" sz="31425" spc="-1571">
                <a:solidFill>
                  <a:srgbClr val="6D604F"/>
                </a:solidFill>
                <a:latin typeface="Quincy Thin"/>
                <a:ea typeface="Quincy Thin"/>
                <a:cs typeface="Quincy Thin"/>
                <a:sym typeface="Quincy Thin"/>
              </a:rPr>
              <a:t>ANNA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00739" y="13168239"/>
            <a:ext cx="20689455" cy="142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75"/>
              </a:lnSpc>
            </a:pPr>
            <a:r>
              <a:rPr lang="en-US" sz="9396">
                <a:solidFill>
                  <a:srgbClr val="D9A47C"/>
                </a:solidFill>
                <a:latin typeface="Quincy Thin"/>
                <a:ea typeface="Quincy Thin"/>
                <a:cs typeface="Quincy Thin"/>
                <a:sym typeface="Quincy Thin"/>
              </a:rPr>
              <a:t>THE WEDDING OF</a:t>
            </a:r>
          </a:p>
        </p:txBody>
      </p:sp>
      <p:sp>
        <p:nvSpPr>
          <p:cNvPr name="TextBox 11" id="11"/>
          <p:cNvSpPr txBox="true"/>
          <p:nvPr/>
        </p:nvSpPr>
        <p:spPr>
          <a:xfrm rot="-577175">
            <a:off x="8634050" y="16897357"/>
            <a:ext cx="10412732" cy="6044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80"/>
              </a:lnSpc>
            </a:pPr>
            <a:r>
              <a:rPr lang="en-US" sz="31425">
                <a:solidFill>
                  <a:srgbClr val="D9A47C"/>
                </a:solidFill>
                <a:latin typeface="La Luxes Script"/>
                <a:ea typeface="La Luxes Script"/>
                <a:cs typeface="La Luxes Script"/>
                <a:sym typeface="La Luxes Script"/>
              </a:rPr>
              <a:t>And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00739" y="30973065"/>
            <a:ext cx="20689455" cy="1033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5"/>
              </a:lnSpc>
            </a:pPr>
            <a:r>
              <a:rPr lang="en-US" sz="6787" spc="135">
                <a:solidFill>
                  <a:srgbClr val="6D604F"/>
                </a:solidFill>
                <a:latin typeface="Quincy"/>
                <a:ea typeface="Quincy"/>
                <a:cs typeface="Quincy"/>
                <a:sym typeface="Quincy"/>
              </a:rPr>
              <a:t>AT 8PM, 30TH JULY 2026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681186">
            <a:off x="10624942" y="25780414"/>
            <a:ext cx="6641050" cy="2224752"/>
          </a:xfrm>
          <a:custGeom>
            <a:avLst/>
            <a:gdLst/>
            <a:ahLst/>
            <a:cxnLst/>
            <a:rect r="r" b="b" t="t" l="l"/>
            <a:pathLst>
              <a:path h="2224752" w="6641050">
                <a:moveTo>
                  <a:pt x="0" y="0"/>
                </a:moveTo>
                <a:lnTo>
                  <a:pt x="6641050" y="0"/>
                </a:lnTo>
                <a:lnTo>
                  <a:pt x="6641050" y="2224752"/>
                </a:lnTo>
                <a:lnTo>
                  <a:pt x="0" y="2224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DAGyvJ1Vlf4</dc:identifier>
  <dcterms:modified xsi:type="dcterms:W3CDTF">2011-08-01T06:04:30Z</dcterms:modified>
  <cp:revision>1</cp:revision>
  <dc:title>Cream and Brown Aesthetic Wedding Welcome Poster (30 x 40 in)</dc:title>
</cp:coreProperties>
</file>